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embedTrueTypeFonts="1" autoCompressPictures="0">
  <p:sldMasterIdLst>
    <p:sldMasterId id="2147483932" r:id="rId1"/>
  </p:sldMasterIdLst>
  <p:notesMasterIdLst>
    <p:notesMasterId r:id="rId6"/>
  </p:notesMasterIdLst>
  <p:handoutMasterIdLst>
    <p:handoutMasterId r:id="rId7"/>
  </p:handoutMasterIdLst>
  <p:sldIdLst>
    <p:sldId id="499" r:id="rId2"/>
    <p:sldId id="500" r:id="rId3"/>
    <p:sldId id="501" r:id="rId4"/>
    <p:sldId id="502" r:id="rId5"/>
  </p:sldIdLst>
  <p:sldSz cx="9144000" cy="6858000" type="screen4x3"/>
  <p:notesSz cx="6858000" cy="9296400"/>
  <p:embeddedFontLst>
    <p:embeddedFont>
      <p:font typeface="Garamond" panose="02020404030301010803" pitchFamily="18" charset="0"/>
      <p:regular r:id="rId8"/>
      <p:bold r:id="rId9"/>
      <p:italic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Medium" panose="02000000000000000000" pitchFamily="2" charset="0"/>
      <p:regular r:id="rId15"/>
      <p:italic r:id="rId16"/>
    </p:embeddedFont>
    <p:embeddedFont>
      <p:font typeface="Roboto Light" panose="020000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orient="horz" pos="428">
          <p15:clr>
            <a:srgbClr val="A4A3A4"/>
          </p15:clr>
        </p15:guide>
        <p15:guide id="3" orient="horz" pos="507">
          <p15:clr>
            <a:srgbClr val="A4A3A4"/>
          </p15:clr>
        </p15:guide>
        <p15:guide id="4" orient="horz" pos="3816" userDrawn="1">
          <p15:clr>
            <a:srgbClr val="A4A3A4"/>
          </p15:clr>
        </p15:guide>
        <p15:guide id="5" pos="578">
          <p15:clr>
            <a:srgbClr val="A4A3A4"/>
          </p15:clr>
        </p15:guide>
        <p15:guide id="6" pos="2880">
          <p15:clr>
            <a:srgbClr val="A4A3A4"/>
          </p15:clr>
        </p15:guide>
        <p15:guide id="7" pos="5186">
          <p15:clr>
            <a:srgbClr val="A4A3A4"/>
          </p15:clr>
        </p15:guide>
        <p15:guide id="8" pos="651">
          <p15:clr>
            <a:srgbClr val="A4A3A4"/>
          </p15:clr>
        </p15:guide>
        <p15:guide id="9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>
          <p15:clr>
            <a:srgbClr val="A4A3A4"/>
          </p15:clr>
        </p15:guide>
        <p15:guide id="2" orient="horz" pos="5542">
          <p15:clr>
            <a:srgbClr val="A4A3A4"/>
          </p15:clr>
        </p15:guide>
        <p15:guide id="3" orient="horz" pos="5777">
          <p15:clr>
            <a:srgbClr val="A4A3A4"/>
          </p15:clr>
        </p15:guide>
        <p15:guide id="4" pos="286">
          <p15:clr>
            <a:srgbClr val="A4A3A4"/>
          </p15:clr>
        </p15:guide>
        <p15:guide id="5" pos="40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25252"/>
    <a:srgbClr val="51237F"/>
    <a:srgbClr val="000000"/>
    <a:srgbClr val="EBEBEC"/>
    <a:srgbClr val="E6E7E8"/>
    <a:srgbClr val="F1F2F2"/>
    <a:srgbClr val="F1F1F2"/>
    <a:srgbClr val="FFFFFF"/>
    <a:srgbClr val="3A195B"/>
    <a:srgbClr val="451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7" autoAdjust="0"/>
    <p:restoredTop sz="93800" autoAdjust="0"/>
  </p:normalViewPr>
  <p:slideViewPr>
    <p:cSldViewPr snapToGrid="0" showGuides="1">
      <p:cViewPr varScale="1">
        <p:scale>
          <a:sx n="114" d="100"/>
          <a:sy n="114" d="100"/>
        </p:scale>
        <p:origin x="1272" y="102"/>
      </p:cViewPr>
      <p:guideLst>
        <p:guide orient="horz" pos="3888"/>
        <p:guide orient="horz" pos="428"/>
        <p:guide orient="horz" pos="507"/>
        <p:guide orient="horz" pos="3816"/>
        <p:guide pos="578"/>
        <p:guide pos="2880"/>
        <p:guide pos="5186"/>
        <p:guide pos="651"/>
        <p:guide pos="51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648" y="9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quarter" idx="1"/>
          </p:nvPr>
        </p:nvSpPr>
        <p:spPr>
          <a:xfrm>
            <a:off x="3454957" y="418641"/>
            <a:ext cx="2971800" cy="238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5A732-67FF-4831-A015-ABFA3EB46B45}" type="datetimeFigureOut">
              <a:rPr lang="en-US" smtClean="0">
                <a:latin typeface="+mj-lt"/>
              </a:rPr>
              <a:t>11/15/2019</a:t>
            </a:fld>
            <a:endParaRPr lang="en-US" dirty="0">
              <a:latin typeface="+mj-lt"/>
            </a:endParaRP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454957" y="8615187"/>
            <a:ext cx="2912792" cy="264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CABCC-40B5-453A-8943-E98148044C99}" type="slidenum">
              <a:rPr lang="en-US" smtClean="0">
                <a:latin typeface="+mj-lt"/>
              </a:r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Header Placeholder 1"/>
          <p:cNvSpPr>
            <a:spLocks noGrp="1"/>
          </p:cNvSpPr>
          <p:nvPr>
            <p:ph type="hdr" sz="quarter"/>
          </p:nvPr>
        </p:nvSpPr>
        <p:spPr>
          <a:xfrm>
            <a:off x="429658" y="418640"/>
            <a:ext cx="2971800" cy="2384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+mj-lt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5587" y="8615188"/>
            <a:ext cx="2971800" cy="2644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8028" y="399934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14300" indent="-114300" algn="l" defTabSz="914400" rtl="0" eaLnBrk="1" latinLnBrk="0" hangingPunct="1">
      <a:spcBef>
        <a:spcPts val="800"/>
      </a:spcBef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285750" indent="-112713" algn="l" defTabSz="914400" rtl="0" eaLnBrk="1" latinLnBrk="0" hangingPunct="1">
      <a:spcBef>
        <a:spcPts val="200"/>
      </a:spcBef>
      <a:buFont typeface="Arial" pitchFamily="34" charset="0"/>
      <a:buChar char="•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69913" indent="-112713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3636242"/>
            <a:ext cx="7080250" cy="949647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 smtClean="0"/>
              <a:t>Presenter’s Name—Arial 20 </a:t>
            </a:r>
            <a:r>
              <a:rPr lang="en-US" dirty="0" err="1" smtClean="0"/>
              <a:t>pt</a:t>
            </a:r>
            <a:endParaRPr lang="en-US" dirty="0" smtClean="0"/>
          </a:p>
          <a:p>
            <a:r>
              <a:rPr lang="en-US" dirty="0" smtClean="0"/>
              <a:t>Department Name</a:t>
            </a:r>
          </a:p>
          <a:p>
            <a:r>
              <a:rPr lang="en-US" dirty="0" smtClean="0"/>
              <a:t>Presentation Date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033463" y="1652788"/>
            <a:ext cx="7080250" cy="1174024"/>
          </a:xfrm>
        </p:spPr>
        <p:txBody>
          <a:bodyPr/>
          <a:lstStyle>
            <a:lvl1pPr marL="0" indent="0">
              <a:buFontTx/>
              <a:buNone/>
              <a:defRPr sz="3600" baseline="0">
                <a:solidFill>
                  <a:srgbClr val="51237F"/>
                </a:solidFill>
              </a:defRPr>
            </a:lvl1pPr>
          </a:lstStyle>
          <a:p>
            <a:r>
              <a:rPr lang="en-US" dirty="0" smtClean="0"/>
              <a:t>Presentation Title—Arial 36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33463" y="2835721"/>
            <a:ext cx="7080250" cy="499898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lang="en-US" dirty="0" smtClean="0"/>
              <a:t>Subhead—Arial 28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29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13" y="3142515"/>
            <a:ext cx="337782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57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697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Subhea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3463" y="803618"/>
            <a:ext cx="7080250" cy="4909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1280235"/>
            <a:ext cx="7080250" cy="371626"/>
          </a:xfrm>
        </p:spPr>
        <p:txBody>
          <a:bodyPr tIns="0"/>
          <a:lstStyle>
            <a:lvl1pPr marL="0" indent="0" algn="l">
              <a:buFontTx/>
              <a:buNone/>
              <a:defRPr sz="2600">
                <a:latin typeface="+mj-lt"/>
              </a:defRPr>
            </a:lvl1pPr>
          </a:lstStyle>
          <a:p>
            <a:pPr marL="0" lvl="0" indent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89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1033463" y="1544267"/>
            <a:ext cx="7080250" cy="417073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53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, Subhead,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1280235"/>
            <a:ext cx="7080250" cy="371626"/>
          </a:xfrm>
        </p:spPr>
        <p:txBody>
          <a:bodyPr lIns="0"/>
          <a:lstStyle>
            <a:lvl1pPr marL="0" indent="0" algn="l">
              <a:buFontTx/>
              <a:buNone/>
              <a:defRPr sz="2600"/>
            </a:lvl1pPr>
          </a:lstStyle>
          <a:p>
            <a:pPr marL="0" lvl="0" indent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1033463" y="1872880"/>
            <a:ext cx="7080250" cy="3842120"/>
          </a:xfrm>
        </p:spPr>
        <p:txBody>
          <a:bodyPr lIns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56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2-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1033463" y="1544269"/>
            <a:ext cx="3357784" cy="417073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4740121" y="1547568"/>
            <a:ext cx="3382218" cy="41674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09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, Subhead and 2-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33463" y="1280235"/>
            <a:ext cx="7080250" cy="371626"/>
          </a:xfrm>
        </p:spPr>
        <p:txBody>
          <a:bodyPr/>
          <a:lstStyle>
            <a:lvl1pPr marL="0" indent="0" algn="l">
              <a:buFontTx/>
              <a:buNone/>
              <a:defRPr sz="2600"/>
            </a:lvl1pPr>
          </a:lstStyle>
          <a:p>
            <a:pPr marL="0" lvl="0" indent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1033463" y="1872881"/>
            <a:ext cx="3360352" cy="384211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731915" y="1875894"/>
            <a:ext cx="3381798" cy="383910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323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33463" y="1491301"/>
            <a:ext cx="7080250" cy="2169825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91440">
              <a:lnSpc>
                <a:spcPct val="90000"/>
              </a:lnSpc>
              <a:defRPr lang="en-US" sz="3000" kern="2200" spc="0" baseline="0" dirty="0">
                <a:latin typeface="+mn-lt"/>
              </a:defRPr>
            </a:lvl1pPr>
          </a:lstStyle>
          <a:p>
            <a:pPr lvl="0"/>
            <a:r>
              <a:rPr lang="en-US" dirty="0" smtClean="0"/>
              <a:t>“Lorem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viverra,semper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, </a:t>
            </a:r>
            <a:r>
              <a:rPr lang="en-US" dirty="0" err="1" smtClean="0"/>
              <a:t>interdum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 </a:t>
            </a:r>
            <a:r>
              <a:rPr lang="en-US" dirty="0" err="1" smtClean="0"/>
              <a:t>Proin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 ipsum mi, ac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tellus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amet</a:t>
            </a:r>
            <a:r>
              <a:rPr lang="en-US" dirty="0" smtClean="0"/>
              <a:t> dolor.”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3463" y="3947711"/>
            <a:ext cx="7080250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r">
              <a:spcBef>
                <a:spcPts val="300"/>
              </a:spcBef>
              <a:buNone/>
              <a:defRPr lang="en-US" sz="1800" baseline="0" dirty="0" smtClean="0">
                <a:latin typeface="+mn-lt"/>
              </a:defRPr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 smtClean="0"/>
              <a:t>—Author’s Name</a:t>
            </a:r>
          </a:p>
        </p:txBody>
      </p:sp>
    </p:spTree>
    <p:extLst>
      <p:ext uri="{BB962C8B-B14F-4D97-AF65-F5344CB8AC3E}">
        <p14:creationId xmlns:p14="http://schemas.microsoft.com/office/powerpoint/2010/main" val="14391128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587928" y="5999025"/>
            <a:ext cx="445535" cy="281367"/>
          </a:xfrm>
          <a:prstGeom prst="rect">
            <a:avLst/>
          </a:prstGeom>
        </p:spPr>
        <p:txBody>
          <a:bodyPr/>
          <a:lstStyle/>
          <a:p>
            <a:fld id="{D08E2517-6DD5-440E-AE48-174F885392F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58209" y="6006902"/>
            <a:ext cx="4082657" cy="28195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887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3463" y="803618"/>
            <a:ext cx="7080250" cy="490904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/>
          <a:p>
            <a:r>
              <a:rPr lang="en-US" dirty="0" smtClean="0"/>
              <a:t>Slide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463" y="1460080"/>
            <a:ext cx="7080250" cy="4228621"/>
          </a:xfrm>
          <a:prstGeom prst="rect">
            <a:avLst/>
          </a:prstGeom>
        </p:spPr>
        <p:txBody>
          <a:bodyPr vert="horz" wrap="square" lIns="0" tIns="0" rIns="0" bIns="45720" rtlCol="0">
            <a:noAutofit/>
          </a:bodyPr>
          <a:lstStyle/>
          <a:p>
            <a:pPr lvl="0"/>
            <a:r>
              <a:rPr lang="en-US" dirty="0" smtClean="0"/>
              <a:t>Click to edit bullet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0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9" r:id="rId8"/>
    <p:sldLayoutId id="2147484028" r:id="rId9"/>
    <p:sldLayoutId id="2147484031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400" b="0" kern="1200" cap="none" spc="0" baseline="0" dirty="0" smtClean="0">
          <a:solidFill>
            <a:srgbClr val="51237F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68275" indent="-168275" algn="l" defTabSz="914400" rtl="0" eaLnBrk="1" latinLnBrk="0" hangingPunct="1">
        <a:lnSpc>
          <a:spcPct val="100000"/>
        </a:lnSpc>
        <a:spcBef>
          <a:spcPts val="1400"/>
        </a:spcBef>
        <a:buClr>
          <a:srgbClr val="51237F"/>
        </a:buClr>
        <a:buFont typeface="Wingdings" panose="05000000000000000000" pitchFamily="2" charset="2"/>
        <a:buChar char="§"/>
        <a:defRPr lang="en-US" sz="21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57200" indent="-227013" algn="l" defTabSz="914400" rtl="0" eaLnBrk="1" latinLnBrk="0" hangingPunct="1">
        <a:lnSpc>
          <a:spcPct val="100000"/>
        </a:lnSpc>
        <a:spcBef>
          <a:spcPts val="1400"/>
        </a:spcBef>
        <a:buClr>
          <a:srgbClr val="51237F"/>
        </a:buClr>
        <a:buFont typeface="Arial" panose="020B0604020202020204" pitchFamily="34" charset="0"/>
        <a:buChar char="•"/>
        <a:defRPr lang="en-US" sz="21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742950" indent="-227013" algn="l" defTabSz="914400" rtl="0" eaLnBrk="1" latinLnBrk="0" hangingPunct="1">
        <a:lnSpc>
          <a:spcPct val="100000"/>
        </a:lnSpc>
        <a:spcBef>
          <a:spcPts val="1400"/>
        </a:spcBef>
        <a:buClr>
          <a:srgbClr val="51237F"/>
        </a:buClr>
        <a:buFont typeface="Arial" panose="020B0604020202020204" pitchFamily="34" charset="0"/>
        <a:buChar char="‒"/>
        <a:defRPr lang="en-US" sz="21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1028700" indent="-228600" algn="l" defTabSz="914400" rtl="0" eaLnBrk="1" latinLnBrk="0" hangingPunct="1">
        <a:lnSpc>
          <a:spcPct val="100000"/>
        </a:lnSpc>
        <a:spcBef>
          <a:spcPts val="1400"/>
        </a:spcBef>
        <a:buClr>
          <a:srgbClr val="51237F"/>
        </a:buClr>
        <a:buFont typeface="Wingdings" panose="05000000000000000000" pitchFamily="2" charset="2"/>
        <a:buChar char="§"/>
        <a:defRPr lang="en-US" sz="21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312863" indent="-227013" algn="l" defTabSz="914400" rtl="0" eaLnBrk="1" latinLnBrk="0" hangingPunct="1">
        <a:lnSpc>
          <a:spcPct val="100000"/>
        </a:lnSpc>
        <a:spcBef>
          <a:spcPts val="1400"/>
        </a:spcBef>
        <a:buClr>
          <a:srgbClr val="51237F"/>
        </a:buClr>
        <a:buFont typeface="Arial" panose="020B0604020202020204" pitchFamily="34" charset="0"/>
        <a:buChar char="•"/>
        <a:defRPr lang="en-US" sz="2100" b="0" kern="1200" dirty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.jpg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45908"/>
              </p:ext>
            </p:extLst>
          </p:nvPr>
        </p:nvGraphicFramePr>
        <p:xfrm>
          <a:off x="0" y="927217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44068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118875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1030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53240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18459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2" action="ppaction://hlinksldjump"/>
                        </a:rPr>
                        <a:t>HOME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3" action="ppaction://hlinksldjump"/>
                        </a:rPr>
                        <a:t>ABOUT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4" action="ppaction://hlinksldjump"/>
                        </a:rPr>
                        <a:t>BLOG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5" action="ppaction://hlinksldjump"/>
                        </a:rPr>
                        <a:t>CURRENT PROJECTS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15534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" y="201376"/>
            <a:ext cx="2731729" cy="542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358855" y="201376"/>
            <a:ext cx="262411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OFFICE OF FACILITIES</a:t>
            </a:r>
          </a:p>
          <a:p>
            <a:pPr algn="ctr"/>
            <a:r>
              <a:rPr lang="en-US" spc="12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NEWSLETTER</a:t>
            </a:r>
            <a:endParaRPr lang="en-US" spc="120" dirty="0" smtClean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9" name="Straight Connector 8"/>
          <p:cNvCxnSpPr>
            <a:stCxn id="7" idx="1"/>
            <a:endCxn id="7" idx="3"/>
          </p:cNvCxnSpPr>
          <p:nvPr/>
        </p:nvCxnSpPr>
        <p:spPr>
          <a:xfrm>
            <a:off x="6358855" y="493764"/>
            <a:ext cx="2624116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8057"/>
            <a:ext cx="9144000" cy="4381921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98074"/>
              </p:ext>
            </p:extLst>
          </p:nvPr>
        </p:nvGraphicFramePr>
        <p:xfrm>
          <a:off x="-1" y="6050818"/>
          <a:ext cx="9144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>
                  <a:extLst>
                    <a:ext uri="{9D8B030D-6E8A-4147-A177-3AD203B41FA5}">
                      <a16:colId xmlns:a16="http://schemas.microsoft.com/office/drawing/2014/main" val="9135514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RECENT</a:t>
                      </a:r>
                      <a:r>
                        <a:rPr lang="en-US" b="0" baseline="0" dirty="0" smtClean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UPDATES</a:t>
                      </a:r>
                      <a:endParaRPr lang="en-US" b="0" dirty="0">
                        <a:solidFill>
                          <a:schemeClr val="accent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55555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0" y="3275098"/>
            <a:ext cx="385892" cy="427839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&lt;</a:t>
            </a:r>
            <a:endParaRPr lang="en-US" sz="40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758108" y="3275098"/>
            <a:ext cx="385892" cy="427839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&gt;</a:t>
            </a:r>
            <a:endParaRPr lang="en-US" sz="4000" dirty="0" smtClean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99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27253"/>
              </p:ext>
            </p:extLst>
          </p:nvPr>
        </p:nvGraphicFramePr>
        <p:xfrm>
          <a:off x="0" y="927217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44068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118875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1030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53240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18459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2" action="ppaction://hlinksldjump"/>
                        </a:rPr>
                        <a:t>HOME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3" action="ppaction://hlinksldjump"/>
                        </a:rPr>
                        <a:t>ABOUT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4" action="ppaction://hlinksldjump"/>
                        </a:rPr>
                        <a:t>BLOG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5" action="ppaction://hlinksldjump"/>
                        </a:rPr>
                        <a:t>CURRENT PROJECTS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15534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" y="201376"/>
            <a:ext cx="2731729" cy="542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6358855" y="201376"/>
            <a:ext cx="262411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OFFICE OF FACILITIES</a:t>
            </a:r>
          </a:p>
          <a:p>
            <a:pPr algn="ctr"/>
            <a:r>
              <a:rPr lang="en-US" spc="12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NEWSLETTER</a:t>
            </a:r>
            <a:endParaRPr lang="en-US" spc="120" dirty="0" smtClean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7" name="Straight Connector 6"/>
          <p:cNvCxnSpPr>
            <a:stCxn id="6" idx="1"/>
            <a:endCxn id="6" idx="3"/>
          </p:cNvCxnSpPr>
          <p:nvPr/>
        </p:nvCxnSpPr>
        <p:spPr>
          <a:xfrm>
            <a:off x="6358855" y="493764"/>
            <a:ext cx="2624116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9975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27253"/>
              </p:ext>
            </p:extLst>
          </p:nvPr>
        </p:nvGraphicFramePr>
        <p:xfrm>
          <a:off x="0" y="927217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44068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118875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1030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53240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18459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2" action="ppaction://hlinksldjump"/>
                        </a:rPr>
                        <a:t>HOME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3" action="ppaction://hlinksldjump"/>
                        </a:rPr>
                        <a:t>ABOUT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4" action="ppaction://hlinksldjump"/>
                        </a:rPr>
                        <a:t>BLOG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5" action="ppaction://hlinksldjump"/>
                        </a:rPr>
                        <a:t>CURRENT PROJECTS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15534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" y="201376"/>
            <a:ext cx="2731729" cy="542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6358855" y="201376"/>
            <a:ext cx="262411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OFFICE OF FACILITIES</a:t>
            </a:r>
          </a:p>
          <a:p>
            <a:pPr algn="ctr"/>
            <a:r>
              <a:rPr lang="en-US" spc="12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NEWSLETTER</a:t>
            </a:r>
            <a:endParaRPr lang="en-US" spc="120" dirty="0" smtClean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/>
          <p:cNvCxnSpPr>
            <a:stCxn id="4" idx="1"/>
            <a:endCxn id="4" idx="3"/>
          </p:cNvCxnSpPr>
          <p:nvPr/>
        </p:nvCxnSpPr>
        <p:spPr>
          <a:xfrm>
            <a:off x="6358855" y="493764"/>
            <a:ext cx="2624116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582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27253"/>
              </p:ext>
            </p:extLst>
          </p:nvPr>
        </p:nvGraphicFramePr>
        <p:xfrm>
          <a:off x="0" y="927217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044068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1188758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51030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53240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118459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2" action="ppaction://hlinksldjump"/>
                        </a:rPr>
                        <a:t>HOME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3" action="ppaction://hlinksldjump"/>
                        </a:rPr>
                        <a:t>ABOUT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4" action="ppaction://hlinksldjump"/>
                        </a:rPr>
                        <a:t>BLOG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none" dirty="0" smtClean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hlinkClick r:id="rId5" action="ppaction://hlinksldjump"/>
                        </a:rPr>
                        <a:t>CURRENT PROJECTS</a:t>
                      </a:r>
                      <a:endParaRPr lang="en-US" sz="1200" b="1" u="none" dirty="0">
                        <a:solidFill>
                          <a:schemeClr val="bg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15534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5" y="201376"/>
            <a:ext cx="2731729" cy="542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6358855" y="201376"/>
            <a:ext cx="262411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OFFICE OF FACILITIES</a:t>
            </a:r>
          </a:p>
          <a:p>
            <a:pPr algn="ctr"/>
            <a:r>
              <a:rPr lang="en-US" spc="120" dirty="0" smtClean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ONLINE NEWSLETTER</a:t>
            </a:r>
            <a:endParaRPr lang="en-US" spc="120" dirty="0" smtClean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5" name="Straight Connector 4"/>
          <p:cNvCxnSpPr>
            <a:stCxn id="4" idx="1"/>
            <a:endCxn id="4" idx="3"/>
          </p:cNvCxnSpPr>
          <p:nvPr/>
        </p:nvCxnSpPr>
        <p:spPr>
          <a:xfrm>
            <a:off x="6358855" y="493764"/>
            <a:ext cx="2624116" cy="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99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C Powerpoint Template">
  <a:themeElements>
    <a:clrScheme name="Custom 1">
      <a:dk1>
        <a:srgbClr val="51237F"/>
      </a:dk1>
      <a:lt1>
        <a:srgbClr val="FFFFFF"/>
      </a:lt1>
      <a:dk2>
        <a:srgbClr val="FFFFFF"/>
      </a:dk2>
      <a:lt2>
        <a:srgbClr val="FFFFFF"/>
      </a:lt2>
      <a:accent1>
        <a:srgbClr val="51237F"/>
      </a:accent1>
      <a:accent2>
        <a:srgbClr val="525252"/>
      </a:accent2>
      <a:accent3>
        <a:srgbClr val="525252"/>
      </a:accent3>
      <a:accent4>
        <a:srgbClr val="51237F"/>
      </a:accent4>
      <a:accent5>
        <a:srgbClr val="525252"/>
      </a:accent5>
      <a:accent6>
        <a:srgbClr val="51237F"/>
      </a:accent6>
      <a:hlink>
        <a:srgbClr val="FFFFFF"/>
      </a:hlink>
      <a:folHlink>
        <a:srgbClr val="51237F"/>
      </a:folHlink>
    </a:clrScheme>
    <a:fontScheme name="Montgomery Colleg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1237F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</Words>
  <Application>Microsoft Office PowerPoint</Application>
  <PresentationFormat>On-screen Show (4:3)</PresentationFormat>
  <Paragraphs>27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Garamond</vt:lpstr>
      <vt:lpstr>Arial</vt:lpstr>
      <vt:lpstr>Roboto</vt:lpstr>
      <vt:lpstr>Roboto Medium</vt:lpstr>
      <vt:lpstr>Wingdings</vt:lpstr>
      <vt:lpstr>Roboto Light</vt:lpstr>
      <vt:lpstr>MC Powerpoint Template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2016-09-09T13:34:50Z</dcterms:created>
  <dcterms:modified xsi:type="dcterms:W3CDTF">2019-11-15T19:16:50Z</dcterms:modified>
</cp:coreProperties>
</file>